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82" r:id="rId3"/>
    <p:sldId id="273" r:id="rId4"/>
    <p:sldId id="259" r:id="rId5"/>
    <p:sldId id="278" r:id="rId6"/>
    <p:sldId id="274" r:id="rId7"/>
    <p:sldId id="281" r:id="rId8"/>
    <p:sldId id="279" r:id="rId9"/>
    <p:sldId id="256" r:id="rId10"/>
    <p:sldId id="260" r:id="rId11"/>
    <p:sldId id="258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47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62075"/>
            <a:ext cx="79248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57600" y="152401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>
              <a:bevelB w="57150" h="38100" prst="hardEdge"/>
            </a:sp3d>
          </a:bodyPr>
          <a:lstStyle/>
          <a:p>
            <a:pPr algn="ctr"/>
            <a:r>
              <a:rPr lang="bn-BD" sz="8000" dirty="0" smtClean="0">
                <a:effectLst>
                  <a:outerShdw blurRad="863600" dist="50800" dir="3360000" algn="ctr" rotWithShape="0">
                    <a:schemeClr val="tx1">
                      <a:alpha val="4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effectLst>
                <a:outerShdw blurRad="863600" dist="50800" dir="3360000" algn="ctr" rotWithShape="0">
                  <a:schemeClr val="tx1">
                    <a:alpha val="48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981200" y="0"/>
            <a:ext cx="5867400" cy="17526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715000"/>
            <a:ext cx="91440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 কি জাতীয় প্রোটিন?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495800"/>
            <a:ext cx="9144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প্রোটিনকে কত ভাগে ভাগ করা হয়েছে?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543300"/>
            <a:ext cx="9144000" cy="6477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 উপাদান কী কী?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1295400"/>
            <a:ext cx="2819400" cy="2362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971800" y="76200"/>
            <a:ext cx="3886200" cy="1219200"/>
          </a:xfrm>
          <a:prstGeom prst="triangl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152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514600"/>
            <a:ext cx="60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" y="4876800"/>
            <a:ext cx="9128760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 প্রোটিনের অভাব হলে কী কী সমস্যা হয় ? লি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9843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506584" y="5562600"/>
            <a:ext cx="7874000" cy="9144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2971799"/>
            <a:ext cx="4838700" cy="2514601"/>
          </a:xfrm>
          <a:prstGeom prst="rect">
            <a:avLst/>
          </a:prstGeom>
          <a:solidFill>
            <a:schemeClr val="bg1">
              <a:lumMod val="95000"/>
            </a:schemeClr>
          </a:solidFill>
          <a:ln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আজাহারুল ইসলাম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2400" b="1" baseline="0" dirty="0" smtClean="0">
                <a:latin typeface="NikoshBAN" pitchFamily="2" charset="0"/>
                <a:cs typeface="NikoshBAN" pitchFamily="2" charset="0"/>
              </a:rPr>
              <a:t>কম্পিউটার শিক্ষক।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মেরীরহাট ফাযিল ডিগ্রী মাদ্রাসা।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পলাশবাড়ি,</a:t>
            </a:r>
            <a:r>
              <a:rPr kumimoji="0" lang="bn-B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গাইবান্ধা।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143500" y="2971799"/>
            <a:ext cx="3962400" cy="2514602"/>
          </a:xfrm>
          <a:prstGeom prst="rect">
            <a:avLst/>
          </a:prstGeom>
          <a:solidFill>
            <a:schemeClr val="bg1">
              <a:lumMod val="95000"/>
            </a:schemeClr>
          </a:solidFill>
          <a:ln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অষ্টম</a:t>
            </a: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bn-BD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বিশ্ব পরিচিয়।</a:t>
            </a: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অধ্যায়-১২,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সম্পদ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৫০ মিনিট।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 ১০/০৪/২০১৩খ্রি.</a:t>
            </a:r>
            <a:r>
              <a:rPr kumimoji="0" lang="bn-B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038600" y="685800"/>
            <a:ext cx="3962400" cy="1143000"/>
          </a:xfrm>
          <a:prstGeom prst="flowChartTerminator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0480"/>
            <a:ext cx="2689706" cy="2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1"/>
            <a:ext cx="9067800" cy="57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উপাদান- প্রোটিন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62000" y="1905000"/>
            <a:ext cx="5562600" cy="685800"/>
          </a:xfrm>
          <a:prstGeom prst="wedgeRoundRectCallout">
            <a:avLst>
              <a:gd name="adj1" fmla="val -3070"/>
              <a:gd name="adj2" fmla="val 1101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164" y="3657600"/>
            <a:ext cx="8772236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গুলো সর্ম্পকে বলতে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399" y="4648200"/>
            <a:ext cx="8598529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কাজ সর্ম্পকে বলতে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1050" y="762000"/>
            <a:ext cx="3124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" y="5715000"/>
            <a:ext cx="8598529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 শ্রেনী বিন্যাস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971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2819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11483" b="15550"/>
          <a:stretch>
            <a:fillRect/>
          </a:stretch>
        </p:blipFill>
        <p:spPr bwMode="auto">
          <a:xfrm>
            <a:off x="914400" y="4495800"/>
            <a:ext cx="2362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0"/>
            <a:ext cx="2209799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/>
          <p:cNvSpPr/>
          <p:nvPr/>
        </p:nvSpPr>
        <p:spPr>
          <a:xfrm>
            <a:off x="3505200" y="2971800"/>
            <a:ext cx="2362200" cy="2286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 উপাদান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455869">
            <a:off x="5809761" y="4590418"/>
            <a:ext cx="3048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4865918">
            <a:off x="5903479" y="3227482"/>
            <a:ext cx="304800" cy="6119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356502">
            <a:off x="3298804" y="4662542"/>
            <a:ext cx="3048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4495800" y="2438400"/>
            <a:ext cx="3048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7308566">
            <a:off x="3164986" y="3182300"/>
            <a:ext cx="304800" cy="62427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0"/>
            <a:ext cx="2819400" cy="2590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9800" y="4495800"/>
            <a:ext cx="2362200" cy="2209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4400" y="4495800"/>
            <a:ext cx="23622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1219200"/>
            <a:ext cx="29718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447800"/>
            <a:ext cx="25908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val 20"/>
          <p:cNvSpPr/>
          <p:nvPr/>
        </p:nvSpPr>
        <p:spPr>
          <a:xfrm>
            <a:off x="6096000" y="1371600"/>
            <a:ext cx="2667000" cy="2590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1" animBg="1"/>
      <p:bldP spid="18" grpId="1" animBg="1"/>
      <p:bldP spid="19" grpId="1" animBg="1"/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43300" y="228600"/>
            <a:ext cx="2247900" cy="1524000"/>
          </a:xfrm>
          <a:prstGeom prst="ellips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2133600"/>
            <a:ext cx="2438400" cy="167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প্রানিজ প্রোটিন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1981200"/>
            <a:ext cx="2286000" cy="1905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প্রোটিন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>
            <a:stCxn id="4" idx="3"/>
          </p:cNvCxnSpPr>
          <p:nvPr/>
        </p:nvCxnSpPr>
        <p:spPr>
          <a:xfrm flipH="1">
            <a:off x="2400301" y="1529415"/>
            <a:ext cx="1472196" cy="98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6" idx="1"/>
          </p:cNvCxnSpPr>
          <p:nvPr/>
        </p:nvCxnSpPr>
        <p:spPr>
          <a:xfrm>
            <a:off x="5105400" y="1219200"/>
            <a:ext cx="1249177" cy="10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b="22467"/>
          <a:stretch>
            <a:fillRect/>
          </a:stretch>
        </p:blipFill>
        <p:spPr bwMode="auto">
          <a:xfrm>
            <a:off x="0" y="411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1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9600" y="62116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14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029200" y="632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বাদাম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632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ডাল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1524000" y="36576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713223" y="3694331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125977" y="3656232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114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>
            <a:stCxn id="6" idx="5"/>
            <a:endCxn id="2050" idx="0"/>
          </p:cNvCxnSpPr>
          <p:nvPr/>
        </p:nvCxnSpPr>
        <p:spPr>
          <a:xfrm>
            <a:off x="7971023" y="3607219"/>
            <a:ext cx="29977" cy="507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35605" y="2447925"/>
            <a:ext cx="2962275" cy="2009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প্রোটিনের কাজ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648200"/>
            <a:ext cx="2590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2743200" y="4572000"/>
            <a:ext cx="2895600" cy="2286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গঠন ও বৃদ্ধিসাধন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28956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-190500" y="2609850"/>
            <a:ext cx="3162300" cy="28003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শক্তির উৎপাদন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28600"/>
            <a:ext cx="27432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2462212" y="0"/>
            <a:ext cx="3305175" cy="238125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 রোগ প্রতিরোধক শক্তি অর্জন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286000"/>
            <a:ext cx="261937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6019800" y="2133600"/>
            <a:ext cx="2781300" cy="2590800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মনন শক্তির বিকাশ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098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প্রোটিনের অভাব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b="34572"/>
          <a:stretch>
            <a:fillRect/>
          </a:stretch>
        </p:blipFill>
        <p:spPr bwMode="auto">
          <a:xfrm>
            <a:off x="3429000" y="0"/>
            <a:ext cx="23241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3352800" y="-76200"/>
            <a:ext cx="2438400" cy="2209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রোগ প্রতিরোধ ক্ষমতা কমে যায়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290060" y="2308860"/>
            <a:ext cx="381000" cy="3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622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7" name="Straight Arrow Connector 16"/>
          <p:cNvCxnSpPr/>
          <p:nvPr/>
        </p:nvCxnSpPr>
        <p:spPr>
          <a:xfrm>
            <a:off x="5715000" y="3505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210300" y="2286000"/>
            <a:ext cx="2438400" cy="2362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মেধা কমে যায়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261937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304800" y="2286000"/>
            <a:ext cx="2971800" cy="2362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কোয়াশিরকর রোগ হয়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r="47826"/>
          <a:stretch>
            <a:fillRect/>
          </a:stretch>
        </p:blipFill>
        <p:spPr bwMode="auto">
          <a:xfrm>
            <a:off x="3352800" y="4419600"/>
            <a:ext cx="23622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val 20"/>
          <p:cNvSpPr/>
          <p:nvPr/>
        </p:nvSpPr>
        <p:spPr>
          <a:xfrm>
            <a:off x="3314700" y="4358640"/>
            <a:ext cx="2438400" cy="2362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বৃদ্ধি ব্যাহত হয়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0978"/>
            <a:ext cx="7239000" cy="46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09800" y="489026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দলীয় কাজ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5943600"/>
            <a:ext cx="9144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দৈনিক যে প্রোটিন জাতীয় খাবার গুলো গ্রহন কর  তার শ্রেণি বিভাগ 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164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AZHER</cp:lastModifiedBy>
  <cp:revision>182</cp:revision>
  <dcterms:created xsi:type="dcterms:W3CDTF">2006-08-16T00:00:00Z</dcterms:created>
  <dcterms:modified xsi:type="dcterms:W3CDTF">2018-06-03T01:43:06Z</dcterms:modified>
</cp:coreProperties>
</file>